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2FE57B6-AF9A-4073-B998-181A9614291D}" type="datetimeFigureOut">
              <a:rPr lang="en-US" smtClean="0"/>
              <a:t>9/23/2013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7FF85BC-B531-4890-9C91-455315566FD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FE57B6-AF9A-4073-B998-181A9614291D}" type="datetimeFigureOut">
              <a:rPr lang="en-US" smtClean="0"/>
              <a:t>9/23/2013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FF85BC-B531-4890-9C91-455315566FD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FE57B6-AF9A-4073-B998-181A9614291D}" type="datetimeFigureOut">
              <a:rPr lang="en-US" smtClean="0"/>
              <a:t>9/23/2013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FF85BC-B531-4890-9C91-455315566FD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FE57B6-AF9A-4073-B998-181A9614291D}" type="datetimeFigureOut">
              <a:rPr lang="en-US" smtClean="0"/>
              <a:t>9/23/2013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FF85BC-B531-4890-9C91-455315566FD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2FE57B6-AF9A-4073-B998-181A9614291D}" type="datetimeFigureOut">
              <a:rPr lang="en-US" smtClean="0"/>
              <a:t>9/23/2013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FF85BC-B531-4890-9C91-455315566FD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FE57B6-AF9A-4073-B998-181A9614291D}" type="datetimeFigureOut">
              <a:rPr lang="en-US" smtClean="0"/>
              <a:t>9/23/2013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FF85BC-B531-4890-9C91-455315566FD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2FE57B6-AF9A-4073-B998-181A9614291D}" type="datetimeFigureOut">
              <a:rPr lang="en-US" smtClean="0"/>
              <a:t>9/23/2013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FF85BC-B531-4890-9C91-455315566FD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2FE57B6-AF9A-4073-B998-181A9614291D}" type="datetimeFigureOut">
              <a:rPr lang="en-US" smtClean="0"/>
              <a:t>9/23/2013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FF85BC-B531-4890-9C91-455315566FD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FE57B6-AF9A-4073-B998-181A9614291D}" type="datetimeFigureOut">
              <a:rPr lang="en-US" smtClean="0"/>
              <a:t>9/23/2013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FF85BC-B531-4890-9C91-455315566FD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FE57B6-AF9A-4073-B998-181A9614291D}" type="datetimeFigureOut">
              <a:rPr lang="en-US" smtClean="0"/>
              <a:t>9/23/2013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FF85BC-B531-4890-9C91-455315566FD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2FE57B6-AF9A-4073-B998-181A9614291D}" type="datetimeFigureOut">
              <a:rPr lang="en-US" smtClean="0"/>
              <a:t>9/23/2013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7FF85BC-B531-4890-9C91-455315566FD5}"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2FE57B6-AF9A-4073-B998-181A9614291D}" type="datetimeFigureOut">
              <a:rPr lang="en-US" smtClean="0"/>
              <a:t>9/23/2013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7FF85BC-B531-4890-9C91-455315566FD5}"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Flood Accounts</a:t>
            </a:r>
            <a:endParaRPr lang="en-US" dirty="0"/>
          </a:p>
        </p:txBody>
      </p:sp>
      <p:sp>
        <p:nvSpPr>
          <p:cNvPr id="3" name="Subtitle 2"/>
          <p:cNvSpPr>
            <a:spLocks noGrp="1"/>
          </p:cNvSpPr>
          <p:nvPr>
            <p:ph type="subTitle" idx="1"/>
          </p:nvPr>
        </p:nvSpPr>
        <p:spPr/>
        <p:txBody>
          <a:bodyPr/>
          <a:lstStyle/>
          <a:p>
            <a:r>
              <a:rPr lang="en-US" dirty="0" smtClean="0"/>
              <a:t>Legends of a great flood exist in almost every culture of the world. These accounts, like the </a:t>
            </a:r>
            <a:r>
              <a:rPr lang="en-US" i="1" dirty="0" smtClean="0"/>
              <a:t>Epic of Gilgamesh</a:t>
            </a:r>
            <a:r>
              <a:rPr lang="en-US" dirty="0" smtClean="0"/>
              <a:t>, are similar to the true story of Noah and his family recorded in Genesis.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Greece	</a:t>
            </a:r>
            <a:endParaRPr lang="en-US" dirty="0"/>
          </a:p>
        </p:txBody>
      </p:sp>
      <p:sp>
        <p:nvSpPr>
          <p:cNvPr id="3" name="Content Placeholder 2"/>
          <p:cNvSpPr>
            <a:spLocks noGrp="1"/>
          </p:cNvSpPr>
          <p:nvPr>
            <p:ph idx="1"/>
          </p:nvPr>
        </p:nvSpPr>
        <p:spPr/>
        <p:txBody>
          <a:bodyPr/>
          <a:lstStyle/>
          <a:p>
            <a:r>
              <a:rPr lang="en-US" dirty="0" smtClean="0"/>
              <a:t>The god Prometheus told his son, Deucalion, to build a ship in order to escape the flood that Zeus, the king of the gods, was about to send. </a:t>
            </a:r>
          </a:p>
          <a:p>
            <a:r>
              <a:rPr lang="en-US" dirty="0" smtClean="0"/>
              <a:t>Deucalion floated in this ship for nine days; then he landed and offered a sacrifice to Zeus.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a:t>
            </a:r>
            <a:endParaRPr lang="en-US" dirty="0"/>
          </a:p>
        </p:txBody>
      </p:sp>
      <p:sp>
        <p:nvSpPr>
          <p:cNvPr id="3" name="Content Placeholder 2"/>
          <p:cNvSpPr>
            <a:spLocks noGrp="1"/>
          </p:cNvSpPr>
          <p:nvPr>
            <p:ph idx="1"/>
          </p:nvPr>
        </p:nvSpPr>
        <p:spPr/>
        <p:txBody>
          <a:bodyPr/>
          <a:lstStyle/>
          <a:p>
            <a:r>
              <a:rPr lang="en-US" dirty="0" smtClean="0"/>
              <a:t>Manu, a legendary Hindu lawgiver, found a fish and cared for it. </a:t>
            </a:r>
          </a:p>
          <a:p>
            <a:r>
              <a:rPr lang="en-US" dirty="0" smtClean="0"/>
              <a:t>The fish warned Manu of an imminent flood and told him to build a boat. </a:t>
            </a:r>
          </a:p>
          <a:p>
            <a:r>
              <a:rPr lang="en-US" dirty="0" smtClean="0"/>
              <a:t>The flood killed all the people on earth. Manu alone escaped destruction. </a:t>
            </a:r>
          </a:p>
          <a:p>
            <a:r>
              <a:rPr lang="en-US" dirty="0" smtClean="0"/>
              <a:t>After the flood he fashioned a woman out of butter and through her </a:t>
            </a:r>
            <a:r>
              <a:rPr lang="en-US" dirty="0" err="1" smtClean="0"/>
              <a:t>repeopled</a:t>
            </a:r>
            <a:r>
              <a:rPr lang="en-US" dirty="0" smtClean="0"/>
              <a:t> the earth.</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Peru</a:t>
            </a:r>
            <a:endParaRPr lang="en-US" dirty="0"/>
          </a:p>
        </p:txBody>
      </p:sp>
      <p:sp>
        <p:nvSpPr>
          <p:cNvPr id="3" name="Content Placeholder 2"/>
          <p:cNvSpPr>
            <a:spLocks noGrp="1"/>
          </p:cNvSpPr>
          <p:nvPr>
            <p:ph idx="1"/>
          </p:nvPr>
        </p:nvSpPr>
        <p:spPr/>
        <p:txBody>
          <a:bodyPr/>
          <a:lstStyle/>
          <a:p>
            <a:r>
              <a:rPr lang="en-US" dirty="0" smtClean="0"/>
              <a:t>A man and a woman escaped the flood by floating in a box. </a:t>
            </a:r>
          </a:p>
          <a:p>
            <a:r>
              <a:rPr lang="en-US" dirty="0" smtClean="0"/>
              <a:t>They landed in Peru and became the ancestors of the Incas.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America</a:t>
            </a:r>
            <a:endParaRPr lang="en-US" dirty="0"/>
          </a:p>
        </p:txBody>
      </p:sp>
      <p:sp>
        <p:nvSpPr>
          <p:cNvPr id="3" name="Content Placeholder 2"/>
          <p:cNvSpPr>
            <a:spLocks noGrp="1"/>
          </p:cNvSpPr>
          <p:nvPr>
            <p:ph idx="1"/>
          </p:nvPr>
        </p:nvSpPr>
        <p:spPr/>
        <p:txBody>
          <a:bodyPr/>
          <a:lstStyle/>
          <a:p>
            <a:r>
              <a:rPr lang="en-US" dirty="0" smtClean="0"/>
              <a:t>According to an Indian legend, a great flood destroyed all life except a hero named Montezuma and a coyote.</a:t>
            </a:r>
          </a:p>
          <a:p>
            <a:r>
              <a:rPr lang="en-US" dirty="0" smtClean="0"/>
              <a:t> The coyote had warned everyone of the coming flood. Montezuma was the only one who heeded the warning. </a:t>
            </a:r>
          </a:p>
          <a:p>
            <a:r>
              <a:rPr lang="en-US" dirty="0" smtClean="0"/>
              <a:t>He hollowed out a boat and was saved from the waters.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Hawaii</a:t>
            </a:r>
            <a:endParaRPr lang="en-US" dirty="0"/>
          </a:p>
        </p:txBody>
      </p:sp>
      <p:sp>
        <p:nvSpPr>
          <p:cNvPr id="3" name="Content Placeholder 2"/>
          <p:cNvSpPr>
            <a:spLocks noGrp="1"/>
          </p:cNvSpPr>
          <p:nvPr>
            <p:ph idx="1"/>
          </p:nvPr>
        </p:nvSpPr>
        <p:spPr/>
        <p:txBody>
          <a:bodyPr/>
          <a:lstStyle/>
          <a:p>
            <a:r>
              <a:rPr lang="en-US" dirty="0" smtClean="0"/>
              <a:t>The gods sent a great flood because of man’s wickedness.</a:t>
            </a:r>
          </a:p>
          <a:p>
            <a:r>
              <a:rPr lang="en-US" dirty="0" smtClean="0"/>
              <a:t>There was one man, Nu-u, who was righteous.</a:t>
            </a:r>
          </a:p>
          <a:p>
            <a:r>
              <a:rPr lang="en-US" dirty="0" smtClean="0"/>
              <a:t>He made a large canoe with a house on it.</a:t>
            </a:r>
          </a:p>
          <a:p>
            <a:r>
              <a:rPr lang="en-US" dirty="0" smtClean="0"/>
              <a:t>When the flood came, Nu-u and his family were saved.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Flood Accounts</a:t>
            </a:r>
            <a:endParaRPr lang="en-US" dirty="0"/>
          </a:p>
        </p:txBody>
      </p:sp>
      <p:sp>
        <p:nvSpPr>
          <p:cNvPr id="3" name="Subtitle 2"/>
          <p:cNvSpPr>
            <a:spLocks noGrp="1"/>
          </p:cNvSpPr>
          <p:nvPr>
            <p:ph type="subTitle" idx="1"/>
          </p:nvPr>
        </p:nvSpPr>
        <p:spPr>
          <a:xfrm>
            <a:off x="533400" y="3228536"/>
            <a:ext cx="7854696" cy="2562664"/>
          </a:xfrm>
        </p:spPr>
        <p:txBody>
          <a:bodyPr>
            <a:normAutofit/>
          </a:bodyPr>
          <a:lstStyle/>
          <a:p>
            <a:r>
              <a:rPr lang="en-US" dirty="0" smtClean="0"/>
              <a:t>All these stories suggest the idea of a single universal Flood whose survivors are the ancestors of all men. The legends are too similar to be describing different local floods. The beautiful and simple biblical account stands in sharp contrast to these fanciful myths.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TotalTime>
  <Words>334</Words>
  <Application>Microsoft Office PowerPoint</Application>
  <PresentationFormat>On-screen Show (4:3)</PresentationFormat>
  <Paragraphs>24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Flood Accounts</vt:lpstr>
      <vt:lpstr>Greece </vt:lpstr>
      <vt:lpstr>India</vt:lpstr>
      <vt:lpstr>Peru</vt:lpstr>
      <vt:lpstr>North America</vt:lpstr>
      <vt:lpstr>Hawaii</vt:lpstr>
      <vt:lpstr>Flood Accounts</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Flood Accounts</dc:title>
  <dc:creator>Rebecca Lopez</dc:creator>
  <cp:lastModifiedBy>Rebecca Lopez</cp:lastModifiedBy>
  <cp:revision>4</cp:revision>
  <dcterms:created xsi:type="dcterms:W3CDTF">2013-09-23T10:24:51Z</dcterms:created>
  <dcterms:modified xsi:type="dcterms:W3CDTF">2013-09-23T10:40:28Z</dcterms:modified>
</cp:coreProperties>
</file>